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9" r:id="rId4"/>
    <p:sldId id="268" r:id="rId5"/>
    <p:sldId id="264" r:id="rId6"/>
    <p:sldId id="258" r:id="rId7"/>
    <p:sldId id="256" r:id="rId8"/>
    <p:sldId id="260" r:id="rId9"/>
    <p:sldId id="267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al Feldman" userId="27c629e1e7332c14" providerId="LiveId" clId="{AA4FAD46-B2A1-41A2-A699-983D6EC4FAED}"/>
    <pc:docChg chg="modSld">
      <pc:chgData name="Christal Feldman" userId="27c629e1e7332c14" providerId="LiveId" clId="{AA4FAD46-B2A1-41A2-A699-983D6EC4FAED}" dt="2026-01-21T21:02:32.763" v="1" actId="6549"/>
      <pc:docMkLst>
        <pc:docMk/>
      </pc:docMkLst>
      <pc:sldChg chg="modSp mod">
        <pc:chgData name="Christal Feldman" userId="27c629e1e7332c14" providerId="LiveId" clId="{AA4FAD46-B2A1-41A2-A699-983D6EC4FAED}" dt="2026-01-21T21:02:32.763" v="1" actId="6549"/>
        <pc:sldMkLst>
          <pc:docMk/>
          <pc:sldMk cId="1038878384" sldId="258"/>
        </pc:sldMkLst>
        <pc:spChg chg="mod">
          <ac:chgData name="Christal Feldman" userId="27c629e1e7332c14" providerId="LiveId" clId="{AA4FAD46-B2A1-41A2-A699-983D6EC4FAED}" dt="2026-01-21T21:02:32.763" v="1" actId="6549"/>
          <ac:spMkLst>
            <pc:docMk/>
            <pc:sldMk cId="1038878384" sldId="258"/>
            <ac:spMk id="2" creationId="{D2ACFDF4-EB65-9D1D-DB71-1697DB6A23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C024-AE1A-D317-AC95-14561855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D1DC0-CF3E-0BFC-5F31-C8ECCDEEE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50200-FDB3-F96D-B28F-DA3A0162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0DB7-4BCA-038E-9C25-62F75817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E6A48-99C7-CE31-1C92-9A950BA6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96DD-356E-0A47-051B-17A41E53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F540E-874C-2F64-D64B-C2A94DB5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5A2F4-59F5-96EA-E059-636BBE0B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3117-7EF5-A3DA-284D-8F2EE42A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46EB8-0C1E-F136-2E3D-4AB724F4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EB3C9-7128-3FAF-8962-19073E6C7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E993E-7308-49FF-8D27-7E33E8B47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6E17-0183-46A0-8F41-1182362C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ACB11-5DA0-71E1-2711-A264BB60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3EEDE-D298-D713-8001-96E80757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27C9-CCA6-1BC5-62D2-6E386F8E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6204-3FAF-FFC3-60DA-991AF9124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2CB0-7CBF-2829-16F0-D9EDF1F1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09E2-F28C-2400-6876-1E3846A1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22CE-6E84-64F9-3107-4027F9FF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C17E-262A-EE0F-D990-95F1EA5E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67706-2700-DF87-4C14-20D40BB5A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39562-DDC4-3AED-BD49-BE55B8BF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03CA-56BC-AA54-91A8-292E8014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AAE8-5E45-FD5E-0514-D4B3B23A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E336-7D0B-8220-DFA6-A3F20F2E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AE90-8563-D16E-E9E3-5DFFBC52C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7D29F-2536-5174-8E3C-2C8D27E89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FC133-652B-916C-53A2-C2B16F79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D12DB-EF7B-8522-45CD-9F9299D7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FAE7-9FC5-D72C-F539-0E986E7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8F7-E9FD-774E-DFA0-C3AF2F35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BFA1F-6BC4-2986-1D53-9E735778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15815-5893-CDB8-C3FD-DDB74CF73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28524-1160-7ED4-7DE8-FB50E3B3D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D6754-EBFE-7389-F6B7-9D4FD0874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D57CD-763E-1AF6-EA64-9DEE23A0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14CBA-404C-EEE3-E92A-4B0337C0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C372E-3D77-D636-46FE-0B7552D7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2DA-5CC1-2688-A57B-2959C17E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F9B23-6FF0-6782-7155-E124F6D0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E3E2-B506-0C89-97A8-015EE844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D05E3-A160-11EF-6191-4A287DB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6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B6CB2-9FED-517C-FD4D-524EA89E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189E9-2C31-2D0A-35DA-263E7BAC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A9FEC-1A6B-215A-8800-3C3B575C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1637-91CC-A09A-7E29-6DFDFBB3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F209A-8442-6CEC-D686-5C9B83C9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B3670-B90F-993F-792D-F2B4839B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5A5BE-BF01-DBAB-1E74-DE12E3F5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5F1B8-4A8D-4BE2-7713-51AA05FC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39384-B6CE-9CBA-E220-308FFF90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8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71B8-24DC-B1AB-6134-B7A9E9FE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BEBB2-DE4F-EB60-CA8F-99D74CE7C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8722B-1EFF-E988-2CD8-81F74E0C1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6601-34FB-4C03-28ED-A74D5C5F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DBEBC-483E-0ACE-AD5F-498DDCFD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A6883-7185-BDA1-44F0-FDFC1B03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2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CFA9C-5C45-66EB-DBA7-C831D070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3AA93-5B90-5E40-9472-E28FCE20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7337-4708-B4AF-31A7-3688DFB62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8689C-8A2C-4A44-816A-3C1196E945C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11C5-2519-590E-C1BD-9E31A2A64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FDAE8-9479-8799-E03A-97DCEA72B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ell phone with text on screen&#10;&#10;Description automatically generated">
            <a:extLst>
              <a:ext uri="{FF2B5EF4-FFF2-40B4-BE49-F238E27FC236}">
                <a16:creationId xmlns:a16="http://schemas.microsoft.com/office/drawing/2014/main" id="{D6D87BDE-CC2E-35C0-9F96-DBABC40A1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18" y="201138"/>
            <a:ext cx="4987047" cy="64557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7B1F56E6-6BDB-236B-B077-0F422E3FB797}"/>
              </a:ext>
            </a:extLst>
          </p:cNvPr>
          <p:cNvSpPr txBox="1">
            <a:spLocks/>
          </p:cNvSpPr>
          <p:nvPr/>
        </p:nvSpPr>
        <p:spPr>
          <a:xfrm>
            <a:off x="502601" y="1760698"/>
            <a:ext cx="5963055" cy="3677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LNHS PTSA</a:t>
            </a:r>
            <a:br>
              <a:rPr lang="en-US" sz="5000" dirty="0"/>
            </a:br>
            <a:r>
              <a:rPr lang="en-US" sz="5000" dirty="0"/>
              <a:t>GENERAL MEETING</a:t>
            </a:r>
          </a:p>
          <a:p>
            <a:pPr algn="ctr"/>
            <a:r>
              <a:rPr lang="en-US" sz="4000" dirty="0"/>
              <a:t>WEDNESDAY</a:t>
            </a:r>
          </a:p>
          <a:p>
            <a:pPr algn="ctr"/>
            <a:r>
              <a:rPr lang="en-US" sz="4000" dirty="0"/>
              <a:t>AUGUST 27, 2025</a:t>
            </a:r>
          </a:p>
          <a:p>
            <a:pPr algn="ctr"/>
            <a:r>
              <a:rPr lang="en-US" sz="4000" dirty="0"/>
              <a:t>MEDIA CENTER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DA7CD79D-0B30-3A7A-7EA0-310828705573}"/>
              </a:ext>
            </a:extLst>
          </p:cNvPr>
          <p:cNvSpPr txBox="1">
            <a:spLocks/>
          </p:cNvSpPr>
          <p:nvPr/>
        </p:nvSpPr>
        <p:spPr>
          <a:xfrm>
            <a:off x="269131" y="330737"/>
            <a:ext cx="6410528" cy="141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700" dirty="0"/>
              <a:t>WELCOME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C5E62B91-737F-D18E-AF64-54B20F9EAD62}"/>
              </a:ext>
            </a:extLst>
          </p:cNvPr>
          <p:cNvSpPr txBox="1">
            <a:spLocks/>
          </p:cNvSpPr>
          <p:nvPr/>
        </p:nvSpPr>
        <p:spPr>
          <a:xfrm>
            <a:off x="502600" y="5778221"/>
            <a:ext cx="5963055" cy="846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www.LNHSPTSA.com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3" name="Google Shape;207;p13" descr="Facebook clipart clipart kid 2">
            <a:extLst>
              <a:ext uri="{FF2B5EF4-FFF2-40B4-BE49-F238E27FC236}">
                <a16:creationId xmlns:a16="http://schemas.microsoft.com/office/drawing/2014/main" id="{20ED2B7C-B553-B1E4-C61C-FA85E66B49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345" r="2082"/>
          <a:stretch/>
        </p:blipFill>
        <p:spPr>
          <a:xfrm>
            <a:off x="7876309" y="4907973"/>
            <a:ext cx="817951" cy="89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6;p13" descr="Free Instagram Cliparts, Download Free Instagram Cliparts png images, Free  ClipArts on Clipart Library">
            <a:extLst>
              <a:ext uri="{FF2B5EF4-FFF2-40B4-BE49-F238E27FC236}">
                <a16:creationId xmlns:a16="http://schemas.microsoft.com/office/drawing/2014/main" id="{32D7EAD0-FBC7-C9B4-4496-3225DAD9E3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214" r="12105"/>
          <a:stretch/>
        </p:blipFill>
        <p:spPr>
          <a:xfrm>
            <a:off x="11086284" y="5261571"/>
            <a:ext cx="509087" cy="5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6FBD8E79-FD34-6062-C1F3-DB61AA6B9A0D}"/>
              </a:ext>
            </a:extLst>
          </p:cNvPr>
          <p:cNvSpPr txBox="1">
            <a:spLocks/>
          </p:cNvSpPr>
          <p:nvPr/>
        </p:nvSpPr>
        <p:spPr>
          <a:xfrm>
            <a:off x="9144000" y="4190370"/>
            <a:ext cx="1481282" cy="255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@ptsalnhs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87846AFA-F7C8-9D16-6610-A881935B6335}"/>
              </a:ext>
            </a:extLst>
          </p:cNvPr>
          <p:cNvSpPr txBox="1">
            <a:spLocks/>
          </p:cNvSpPr>
          <p:nvPr/>
        </p:nvSpPr>
        <p:spPr>
          <a:xfrm>
            <a:off x="9144000" y="3647031"/>
            <a:ext cx="1481282" cy="255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81010</a:t>
            </a:r>
          </a:p>
        </p:txBody>
      </p:sp>
    </p:spTree>
    <p:extLst>
      <p:ext uri="{BB962C8B-B14F-4D97-AF65-F5344CB8AC3E}">
        <p14:creationId xmlns:p14="http://schemas.microsoft.com/office/powerpoint/2010/main" val="378586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D5B7D8-DD17-74C9-AA5F-28079A415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28" y="1093930"/>
            <a:ext cx="2078079" cy="2095994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CD056121-045D-6E55-DB29-9B6801B6FE1C}"/>
              </a:ext>
            </a:extLst>
          </p:cNvPr>
          <p:cNvSpPr txBox="1">
            <a:spLocks/>
          </p:cNvSpPr>
          <p:nvPr/>
        </p:nvSpPr>
        <p:spPr>
          <a:xfrm>
            <a:off x="471293" y="3332565"/>
            <a:ext cx="5620751" cy="2602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LEARN WITH </a:t>
            </a:r>
          </a:p>
          <a:p>
            <a:r>
              <a:rPr lang="en-US" dirty="0"/>
              <a:t>LIONS</a:t>
            </a:r>
          </a:p>
          <a:p>
            <a:r>
              <a:rPr lang="en-US" sz="5000" dirty="0"/>
              <a:t>Virtual Tutoring Club</a:t>
            </a:r>
          </a:p>
        </p:txBody>
      </p:sp>
      <p:pic>
        <p:nvPicPr>
          <p:cNvPr id="6" name="Picture 5" descr="A poster for a volunteer&#10;&#10;AI-generated content may be incorrect.">
            <a:extLst>
              <a:ext uri="{FF2B5EF4-FFF2-40B4-BE49-F238E27FC236}">
                <a16:creationId xmlns:a16="http://schemas.microsoft.com/office/drawing/2014/main" id="{ED479610-52E3-286E-51D9-67520C64C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46" y="372895"/>
            <a:ext cx="4724738" cy="61122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846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school&#10;&#10;Description automatically generated">
            <a:extLst>
              <a:ext uri="{FF2B5EF4-FFF2-40B4-BE49-F238E27FC236}">
                <a16:creationId xmlns:a16="http://schemas.microsoft.com/office/drawing/2014/main" id="{9FD69767-0CE3-933C-5AA7-AD6AC427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5" y="231402"/>
            <a:ext cx="6166311" cy="28639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5DEACB-A2CD-F457-C374-6355D6CC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90" y="349876"/>
            <a:ext cx="5368131" cy="37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8F95423B-41EA-0B0F-BA92-BF2628E647A9}"/>
              </a:ext>
            </a:extLst>
          </p:cNvPr>
          <p:cNvSpPr txBox="1">
            <a:spLocks/>
          </p:cNvSpPr>
          <p:nvPr/>
        </p:nvSpPr>
        <p:spPr>
          <a:xfrm>
            <a:off x="2895513" y="4642444"/>
            <a:ext cx="8752433" cy="213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EMAIL - LNHSPTSA@gmail.com</a:t>
            </a:r>
          </a:p>
          <a:p>
            <a:pPr algn="ctr"/>
            <a:r>
              <a:rPr lang="en-US" sz="5000" dirty="0"/>
              <a:t>WEBSITE - www.LNHSPTSA.com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</a:rPr>
              <a:t>Next Meeting - January 2026</a:t>
            </a:r>
          </a:p>
        </p:txBody>
      </p:sp>
      <p:pic>
        <p:nvPicPr>
          <p:cNvPr id="7" name="Picture 6" descr="A logo for a high school&#10;&#10;Description automatically generated">
            <a:extLst>
              <a:ext uri="{FF2B5EF4-FFF2-40B4-BE49-F238E27FC236}">
                <a16:creationId xmlns:a16="http://schemas.microsoft.com/office/drawing/2014/main" id="{7DFDB65B-A854-BB2C-1DFC-67B51E899D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6447" r="5995" b="6447"/>
          <a:stretch/>
        </p:blipFill>
        <p:spPr>
          <a:xfrm>
            <a:off x="398139" y="4210361"/>
            <a:ext cx="2385254" cy="2375265"/>
          </a:xfrm>
          <a:prstGeom prst="rect">
            <a:avLst/>
          </a:prstGeom>
        </p:spPr>
      </p:pic>
      <p:pic>
        <p:nvPicPr>
          <p:cNvPr id="9" name="Picture 2" descr="QR Code Image">
            <a:extLst>
              <a:ext uri="{FF2B5EF4-FFF2-40B4-BE49-F238E27FC236}">
                <a16:creationId xmlns:a16="http://schemas.microsoft.com/office/drawing/2014/main" id="{3B13C2D6-64F8-39BC-3956-019D7205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89" y="2711054"/>
            <a:ext cx="1834114" cy="18341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5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3E86685-CBC2-6869-0EBC-FAB4356D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2" y="385762"/>
            <a:ext cx="9629775" cy="6086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1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F962C-550D-AB65-10C4-6DB403970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0FA169C-458C-EA81-3755-161F7798C058}"/>
              </a:ext>
            </a:extLst>
          </p:cNvPr>
          <p:cNvSpPr txBox="1">
            <a:spLocks/>
          </p:cNvSpPr>
          <p:nvPr/>
        </p:nvSpPr>
        <p:spPr>
          <a:xfrm>
            <a:off x="291830" y="2859834"/>
            <a:ext cx="6118697" cy="261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PAST MINUTES</a:t>
            </a:r>
          </a:p>
          <a:p>
            <a:r>
              <a:rPr lang="en-US" sz="5600" dirty="0"/>
              <a:t>MAY 14, 2025</a:t>
            </a:r>
            <a:br>
              <a:rPr lang="en-US" dirty="0"/>
            </a:br>
            <a:r>
              <a:rPr lang="en-US" sz="3300" dirty="0"/>
              <a:t>FOR APPROVAL</a:t>
            </a:r>
            <a:br>
              <a:rPr lang="en-US" sz="2400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C6D98-52D9-05FC-434A-D814ECBAC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52" y="435026"/>
            <a:ext cx="2078079" cy="2095994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113B706D-87B2-902D-4531-706ED7204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71" y="166254"/>
            <a:ext cx="5011741" cy="65254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990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5FCB6-C70B-871D-D8BC-BE19A97A4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5118E449-DCEA-B12F-7BD0-58A5A244AB31}"/>
              </a:ext>
            </a:extLst>
          </p:cNvPr>
          <p:cNvSpPr txBox="1">
            <a:spLocks/>
          </p:cNvSpPr>
          <p:nvPr/>
        </p:nvSpPr>
        <p:spPr>
          <a:xfrm>
            <a:off x="144872" y="3300705"/>
            <a:ext cx="6118697" cy="261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ANNUAL </a:t>
            </a:r>
          </a:p>
          <a:p>
            <a:r>
              <a:rPr lang="en-US" dirty="0"/>
              <a:t>BUDGET REVIEW</a:t>
            </a:r>
          </a:p>
          <a:p>
            <a:r>
              <a:rPr lang="en-US" sz="3300" dirty="0"/>
              <a:t>FOR APPROVAL</a:t>
            </a:r>
            <a:br>
              <a:rPr lang="en-US" sz="2400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2B450-7790-1521-6835-F22B43AB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80" y="940451"/>
            <a:ext cx="2078079" cy="2095994"/>
          </a:xfrm>
          <a:prstGeom prst="rect">
            <a:avLst/>
          </a:prstGeom>
        </p:spPr>
      </p:pic>
      <p:pic>
        <p:nvPicPr>
          <p:cNvPr id="5" name="Picture 4" descr="A document with text and numbers&#10;&#10;AI-generated content may be incorrect.">
            <a:extLst>
              <a:ext uri="{FF2B5EF4-FFF2-40B4-BE49-F238E27FC236}">
                <a16:creationId xmlns:a16="http://schemas.microsoft.com/office/drawing/2014/main" id="{D0AF2F93-CC5A-8EB7-E255-516BDECED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0"/>
          <a:stretch>
            <a:fillRect/>
          </a:stretch>
        </p:blipFill>
        <p:spPr>
          <a:xfrm>
            <a:off x="6589833" y="243764"/>
            <a:ext cx="5124517" cy="63704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397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C5B6D4E-131E-BC84-8C0C-469D67000ECF}"/>
              </a:ext>
            </a:extLst>
          </p:cNvPr>
          <p:cNvSpPr txBox="1">
            <a:spLocks/>
          </p:cNvSpPr>
          <p:nvPr/>
        </p:nvSpPr>
        <p:spPr>
          <a:xfrm>
            <a:off x="3573757" y="2764068"/>
            <a:ext cx="5044484" cy="3644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JULY 2025</a:t>
            </a:r>
          </a:p>
          <a:p>
            <a:r>
              <a:rPr lang="en-US" dirty="0"/>
              <a:t>FINANCIAL </a:t>
            </a:r>
          </a:p>
          <a:p>
            <a:r>
              <a:rPr lang="en-US" dirty="0"/>
              <a:t>REPORT</a:t>
            </a:r>
            <a:br>
              <a:rPr lang="en-US" dirty="0"/>
            </a:br>
            <a:r>
              <a:rPr lang="en-US" sz="3000" b="1" dirty="0"/>
              <a:t>Starting Balance - $1,555.84</a:t>
            </a:r>
          </a:p>
          <a:p>
            <a:r>
              <a:rPr lang="en-US" sz="3000" b="1" dirty="0"/>
              <a:t>Ending Balance - $2,897.43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C487D-823A-FD92-AAA8-8B327A27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60" y="575997"/>
            <a:ext cx="2078079" cy="20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D2ACFDF4-EB65-9D1D-DB71-1697DB6A2384}"/>
              </a:ext>
            </a:extLst>
          </p:cNvPr>
          <p:cNvSpPr txBox="1">
            <a:spLocks/>
          </p:cNvSpPr>
          <p:nvPr/>
        </p:nvSpPr>
        <p:spPr>
          <a:xfrm>
            <a:off x="7350866" y="1791214"/>
            <a:ext cx="4221803" cy="2732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Parents - 68</a:t>
            </a:r>
          </a:p>
          <a:p>
            <a:pPr algn="ctr"/>
            <a:r>
              <a:rPr lang="en-US" sz="4000" b="1" dirty="0"/>
              <a:t>Staff - 43</a:t>
            </a:r>
          </a:p>
          <a:p>
            <a:pPr algn="ctr"/>
            <a:r>
              <a:rPr lang="en-US" sz="4000" b="1" dirty="0"/>
              <a:t>Students - 26</a:t>
            </a:r>
          </a:p>
          <a:p>
            <a:pPr algn="ctr"/>
            <a:r>
              <a:rPr lang="en-US" sz="4000" b="1" dirty="0"/>
              <a:t>Community - 7</a:t>
            </a:r>
          </a:p>
          <a:p>
            <a:pPr algn="ctr"/>
            <a:r>
              <a:rPr lang="en-US" sz="4000" b="1" i="1">
                <a:solidFill>
                  <a:srgbClr val="FF0000"/>
                </a:solidFill>
              </a:rPr>
              <a:t>144 </a:t>
            </a:r>
            <a:r>
              <a:rPr lang="en-US" sz="4000" b="1" i="1" dirty="0">
                <a:solidFill>
                  <a:srgbClr val="FF0000"/>
                </a:solidFill>
              </a:rPr>
              <a:t>Memberships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AA7DC2CD-E90D-C5E4-C0E9-173A51B473A6}"/>
              </a:ext>
            </a:extLst>
          </p:cNvPr>
          <p:cNvSpPr txBox="1">
            <a:spLocks/>
          </p:cNvSpPr>
          <p:nvPr/>
        </p:nvSpPr>
        <p:spPr>
          <a:xfrm>
            <a:off x="6809360" y="48622"/>
            <a:ext cx="5304817" cy="1875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</a:rPr>
              <a:t>Help Us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Meet Our Goal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 of 300 Memberships!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54788B-39FE-FF34-4EF3-3E252078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8" y="238325"/>
            <a:ext cx="6332604" cy="63813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7EC12B9A-1B3A-7510-CEA4-3587AB30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42" y="4523353"/>
            <a:ext cx="4286250" cy="21145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C6F57BB8-B831-500F-6849-0856A5FAB880}"/>
              </a:ext>
            </a:extLst>
          </p:cNvPr>
          <p:cNvSpPr txBox="1">
            <a:spLocks/>
          </p:cNvSpPr>
          <p:nvPr/>
        </p:nvSpPr>
        <p:spPr>
          <a:xfrm>
            <a:off x="8503651" y="5969763"/>
            <a:ext cx="1322240" cy="398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103887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DA470DDF-4D65-4A12-D9B9-DB6D3E5A07F5}"/>
              </a:ext>
            </a:extLst>
          </p:cNvPr>
          <p:cNvSpPr txBox="1">
            <a:spLocks/>
          </p:cNvSpPr>
          <p:nvPr/>
        </p:nvSpPr>
        <p:spPr>
          <a:xfrm>
            <a:off x="1894114" y="538843"/>
            <a:ext cx="7968343" cy="60579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NEW SPIRIT WEAR COMING SOON!</a:t>
            </a:r>
          </a:p>
        </p:txBody>
      </p:sp>
      <p:pic>
        <p:nvPicPr>
          <p:cNvPr id="4" name="Picture 3" descr="A blue and white hat with white letters on it&#10;&#10;AI-generated content may be incorrect.">
            <a:extLst>
              <a:ext uri="{FF2B5EF4-FFF2-40B4-BE49-F238E27FC236}">
                <a16:creationId xmlns:a16="http://schemas.microsoft.com/office/drawing/2014/main" id="{BC875C7D-22B0-0627-470C-FBEB1AE69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99" y="3971925"/>
            <a:ext cx="2788573" cy="26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flyer&#10;&#10;Description automatically generated">
            <a:extLst>
              <a:ext uri="{FF2B5EF4-FFF2-40B4-BE49-F238E27FC236}">
                <a16:creationId xmlns:a16="http://schemas.microsoft.com/office/drawing/2014/main" id="{E6C0111C-C5D2-3C71-0CC6-6EC63433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68" y="183422"/>
            <a:ext cx="5032937" cy="64911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B1F50A-A7B5-41CA-5C55-B85ED91EC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23" y="443740"/>
            <a:ext cx="2078079" cy="2095994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7B7227CE-DA20-6F05-63D7-508686135127}"/>
              </a:ext>
            </a:extLst>
          </p:cNvPr>
          <p:cNvSpPr txBox="1">
            <a:spLocks/>
          </p:cNvSpPr>
          <p:nvPr/>
        </p:nvSpPr>
        <p:spPr>
          <a:xfrm>
            <a:off x="224588" y="2522727"/>
            <a:ext cx="5999748" cy="40468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100" dirty="0"/>
              <a:t>LEGACY </a:t>
            </a:r>
          </a:p>
          <a:p>
            <a:r>
              <a:rPr lang="en-US" sz="7100" dirty="0"/>
              <a:t>BRICKS</a:t>
            </a:r>
          </a:p>
          <a:p>
            <a:endParaRPr lang="en-US" sz="2600" b="1" u="sng" dirty="0"/>
          </a:p>
          <a:p>
            <a:r>
              <a:rPr lang="en-US" sz="5700" dirty="0"/>
              <a:t>- Now Available to</a:t>
            </a:r>
          </a:p>
          <a:p>
            <a:r>
              <a:rPr lang="en-US" sz="5700" dirty="0"/>
              <a:t>Purchase Online</a:t>
            </a:r>
          </a:p>
          <a:p>
            <a:r>
              <a:rPr lang="en-US" sz="5700" dirty="0"/>
              <a:t>- Install Once a Year </a:t>
            </a:r>
          </a:p>
          <a:p>
            <a:r>
              <a:rPr lang="en-US" sz="5700" dirty="0"/>
              <a:t>in the Spring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916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C5B6D4E-131E-BC84-8C0C-469D67000ECF}"/>
              </a:ext>
            </a:extLst>
          </p:cNvPr>
          <p:cNvSpPr txBox="1">
            <a:spLocks/>
          </p:cNvSpPr>
          <p:nvPr/>
        </p:nvSpPr>
        <p:spPr>
          <a:xfrm>
            <a:off x="286644" y="3571880"/>
            <a:ext cx="5620751" cy="20959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STAFF APPRECIATION</a:t>
            </a:r>
          </a:p>
          <a:p>
            <a:r>
              <a:rPr lang="en-US" sz="4900" dirty="0">
                <a:solidFill>
                  <a:srgbClr val="0070C0"/>
                </a:solidFill>
              </a:rPr>
              <a:t>Co-Chairs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C487D-823A-FD92-AAA8-8B327A27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81" y="1109257"/>
            <a:ext cx="2078079" cy="2095994"/>
          </a:xfrm>
          <a:prstGeom prst="rect">
            <a:avLst/>
          </a:prstGeom>
        </p:spPr>
      </p:pic>
      <p:pic>
        <p:nvPicPr>
          <p:cNvPr id="9" name="Picture 8" descr="A counter with a variety of coffee machines and other items&#10;&#10;AI-generated content may be incorrect.">
            <a:extLst>
              <a:ext uri="{FF2B5EF4-FFF2-40B4-BE49-F238E27FC236}">
                <a16:creationId xmlns:a16="http://schemas.microsoft.com/office/drawing/2014/main" id="{40027AC1-2EA5-AFE0-83EF-A8DC9D23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 b="18919"/>
          <a:stretch>
            <a:fillRect/>
          </a:stretch>
        </p:blipFill>
        <p:spPr>
          <a:xfrm rot="255529">
            <a:off x="7880680" y="3378994"/>
            <a:ext cx="3816199" cy="30718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 descr="A poster with text and images of coffee and cookies&#10;&#10;AI-generated content may be incorrect.">
            <a:extLst>
              <a:ext uri="{FF2B5EF4-FFF2-40B4-BE49-F238E27FC236}">
                <a16:creationId xmlns:a16="http://schemas.microsoft.com/office/drawing/2014/main" id="{D59CC284-3BF5-9FFB-F254-BF8F1152B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154">
            <a:off x="6394474" y="407194"/>
            <a:ext cx="2972412" cy="39532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5195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128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Christal Feldman</dc:creator>
  <cp:lastModifiedBy>Christal Feldman</cp:lastModifiedBy>
  <cp:revision>8</cp:revision>
  <dcterms:created xsi:type="dcterms:W3CDTF">2024-08-21T03:03:03Z</dcterms:created>
  <dcterms:modified xsi:type="dcterms:W3CDTF">2026-01-21T21:02:41Z</dcterms:modified>
</cp:coreProperties>
</file>